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ece7b401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ece7b401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ece7b401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ece7b401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ece7b401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ece7b401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ece7b401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ece7b401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ce7b40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ce7b40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ece7b401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ece7b401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ece7b401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ece7b401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ece7b401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ece7b401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ce7b401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ce7b401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ce7b401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ece7b401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ece7b401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ece7b401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ece7b401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ece7b401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ce7b401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ece7b401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ce7b401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ce7b401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ece7b401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ece7b40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ece7b401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ece7b401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ece7b401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ece7b401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ce7b401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ce7b401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ce7b401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ce7b401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ce7b401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ce7b401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ece7b401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ece7b401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ece7b40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ece7b40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ce7b401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ce7b401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ce7b401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ece7b401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ece7b401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ece7b401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Radix Sort	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23/04/07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491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152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533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485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90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295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